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29260800" cy="384048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851D"/>
    <a:srgbClr val="9F3736"/>
    <a:srgbClr val="2D4F97"/>
    <a:srgbClr val="408C67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6" d="100"/>
          <a:sy n="16" d="100"/>
        </p:scale>
        <p:origin x="2102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94560" y="6285233"/>
            <a:ext cx="24871680" cy="13370560"/>
          </a:xfrm>
        </p:spPr>
        <p:txBody>
          <a:bodyPr anchor="b"/>
          <a:lstStyle>
            <a:lvl1pPr algn="ctr">
              <a:defRPr sz="19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57600" y="20171413"/>
            <a:ext cx="21945600" cy="9272267"/>
          </a:xfrm>
        </p:spPr>
        <p:txBody>
          <a:bodyPr/>
          <a:lstStyle>
            <a:lvl1pPr marL="0" indent="0" algn="ctr">
              <a:buNone/>
              <a:defRPr sz="7680"/>
            </a:lvl1pPr>
            <a:lvl2pPr marL="1463040" indent="0" algn="ctr">
              <a:buNone/>
              <a:defRPr sz="6400"/>
            </a:lvl2pPr>
            <a:lvl3pPr marL="2926080" indent="0" algn="ctr">
              <a:buNone/>
              <a:defRPr sz="5760"/>
            </a:lvl3pPr>
            <a:lvl4pPr marL="4389120" indent="0" algn="ctr">
              <a:buNone/>
              <a:defRPr sz="5120"/>
            </a:lvl4pPr>
            <a:lvl5pPr marL="5852160" indent="0" algn="ctr">
              <a:buNone/>
              <a:defRPr sz="5120"/>
            </a:lvl5pPr>
            <a:lvl6pPr marL="7315200" indent="0" algn="ctr">
              <a:buNone/>
              <a:defRPr sz="5120"/>
            </a:lvl6pPr>
            <a:lvl7pPr marL="8778240" indent="0" algn="ctr">
              <a:buNone/>
              <a:defRPr sz="5120"/>
            </a:lvl7pPr>
            <a:lvl8pPr marL="10241280" indent="0" algn="ctr">
              <a:buNone/>
              <a:defRPr sz="5120"/>
            </a:lvl8pPr>
            <a:lvl9pPr marL="11704320" indent="0" algn="ctr">
              <a:buNone/>
              <a:defRPr sz="512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4939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8DA24-D991-4879-A772-8730F30EE433}" type="datetimeFigureOut">
              <a:rPr lang="zh-TW" altLang="en-US" smtClean="0"/>
              <a:t>2023/8/27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C9C2B-BABD-4F06-AD21-6E86A49E870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7972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939762" y="2044700"/>
            <a:ext cx="6309360" cy="32546293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11682" y="2044700"/>
            <a:ext cx="18562320" cy="32546293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8DA24-D991-4879-A772-8730F30EE433}" type="datetimeFigureOut">
              <a:rPr lang="zh-TW" altLang="en-US" smtClean="0"/>
              <a:t>2023/8/27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C9C2B-BABD-4F06-AD21-6E86A49E870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8954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8213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6442" y="9574541"/>
            <a:ext cx="25237440" cy="15975327"/>
          </a:xfrm>
        </p:spPr>
        <p:txBody>
          <a:bodyPr anchor="b"/>
          <a:lstStyle>
            <a:lvl1pPr>
              <a:defRPr sz="19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96442" y="25701001"/>
            <a:ext cx="25237440" cy="8401047"/>
          </a:xfrm>
        </p:spPr>
        <p:txBody>
          <a:bodyPr/>
          <a:lstStyle>
            <a:lvl1pPr marL="0" indent="0">
              <a:buNone/>
              <a:defRPr sz="7680">
                <a:solidFill>
                  <a:schemeClr val="tx1"/>
                </a:solidFill>
              </a:defRPr>
            </a:lvl1pPr>
            <a:lvl2pPr marL="146304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2pPr>
            <a:lvl3pPr marL="292608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3pPr>
            <a:lvl4pPr marL="438912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4pPr>
            <a:lvl5pPr marL="585216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5pPr>
            <a:lvl6pPr marL="731520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6pPr>
            <a:lvl7pPr marL="877824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7pPr>
            <a:lvl8pPr marL="1024128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8pPr>
            <a:lvl9pPr marL="1170432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8DA24-D991-4879-A772-8730F30EE433}" type="datetimeFigureOut">
              <a:rPr lang="zh-TW" altLang="en-US" smtClean="0"/>
              <a:t>2023/8/27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C9C2B-BABD-4F06-AD21-6E86A49E870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769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11680" y="10223500"/>
            <a:ext cx="12435840" cy="2436749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13280" y="10223500"/>
            <a:ext cx="12435840" cy="2436749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8DA24-D991-4879-A772-8730F30EE433}" type="datetimeFigureOut">
              <a:rPr lang="zh-TW" altLang="en-US" smtClean="0"/>
              <a:t>2023/8/27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C9C2B-BABD-4F06-AD21-6E86A49E870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5994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5491" y="2044708"/>
            <a:ext cx="25237440" cy="742315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15494" y="9414513"/>
            <a:ext cx="12378688" cy="4613907"/>
          </a:xfrm>
        </p:spPr>
        <p:txBody>
          <a:bodyPr anchor="b"/>
          <a:lstStyle>
            <a:lvl1pPr marL="0" indent="0">
              <a:buNone/>
              <a:defRPr sz="7680" b="1"/>
            </a:lvl1pPr>
            <a:lvl2pPr marL="1463040" indent="0">
              <a:buNone/>
              <a:defRPr sz="6400" b="1"/>
            </a:lvl2pPr>
            <a:lvl3pPr marL="2926080" indent="0">
              <a:buNone/>
              <a:defRPr sz="5760" b="1"/>
            </a:lvl3pPr>
            <a:lvl4pPr marL="4389120" indent="0">
              <a:buNone/>
              <a:defRPr sz="5120" b="1"/>
            </a:lvl4pPr>
            <a:lvl5pPr marL="5852160" indent="0">
              <a:buNone/>
              <a:defRPr sz="5120" b="1"/>
            </a:lvl5pPr>
            <a:lvl6pPr marL="7315200" indent="0">
              <a:buNone/>
              <a:defRPr sz="5120" b="1"/>
            </a:lvl6pPr>
            <a:lvl7pPr marL="8778240" indent="0">
              <a:buNone/>
              <a:defRPr sz="5120" b="1"/>
            </a:lvl7pPr>
            <a:lvl8pPr marL="10241280" indent="0">
              <a:buNone/>
              <a:defRPr sz="5120" b="1"/>
            </a:lvl8pPr>
            <a:lvl9pPr marL="11704320" indent="0">
              <a:buNone/>
              <a:defRPr sz="512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15494" y="14028420"/>
            <a:ext cx="12378688" cy="2063369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813282" y="9414513"/>
            <a:ext cx="12439651" cy="4613907"/>
          </a:xfrm>
        </p:spPr>
        <p:txBody>
          <a:bodyPr anchor="b"/>
          <a:lstStyle>
            <a:lvl1pPr marL="0" indent="0">
              <a:buNone/>
              <a:defRPr sz="7680" b="1"/>
            </a:lvl1pPr>
            <a:lvl2pPr marL="1463040" indent="0">
              <a:buNone/>
              <a:defRPr sz="6400" b="1"/>
            </a:lvl2pPr>
            <a:lvl3pPr marL="2926080" indent="0">
              <a:buNone/>
              <a:defRPr sz="5760" b="1"/>
            </a:lvl3pPr>
            <a:lvl4pPr marL="4389120" indent="0">
              <a:buNone/>
              <a:defRPr sz="5120" b="1"/>
            </a:lvl4pPr>
            <a:lvl5pPr marL="5852160" indent="0">
              <a:buNone/>
              <a:defRPr sz="5120" b="1"/>
            </a:lvl5pPr>
            <a:lvl6pPr marL="7315200" indent="0">
              <a:buNone/>
              <a:defRPr sz="5120" b="1"/>
            </a:lvl6pPr>
            <a:lvl7pPr marL="8778240" indent="0">
              <a:buNone/>
              <a:defRPr sz="5120" b="1"/>
            </a:lvl7pPr>
            <a:lvl8pPr marL="10241280" indent="0">
              <a:buNone/>
              <a:defRPr sz="5120" b="1"/>
            </a:lvl8pPr>
            <a:lvl9pPr marL="11704320" indent="0">
              <a:buNone/>
              <a:defRPr sz="512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813282" y="14028420"/>
            <a:ext cx="12439651" cy="2063369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8DA24-D991-4879-A772-8730F30EE433}" type="datetimeFigureOut">
              <a:rPr lang="zh-TW" altLang="en-US" smtClean="0"/>
              <a:t>2023/8/27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C9C2B-BABD-4F06-AD21-6E86A49E870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6264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8DA24-D991-4879-A772-8730F30EE433}" type="datetimeFigureOut">
              <a:rPr lang="zh-TW" altLang="en-US" smtClean="0"/>
              <a:t>2023/8/27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C9C2B-BABD-4F06-AD21-6E86A49E870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5070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8DA24-D991-4879-A772-8730F30EE433}" type="datetimeFigureOut">
              <a:rPr lang="zh-TW" altLang="en-US" smtClean="0"/>
              <a:t>2023/8/27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C9C2B-BABD-4F06-AD21-6E86A49E870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9064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5491" y="2560320"/>
            <a:ext cx="9437370" cy="8961120"/>
          </a:xfrm>
        </p:spPr>
        <p:txBody>
          <a:bodyPr anchor="b"/>
          <a:lstStyle>
            <a:lvl1pPr>
              <a:defRPr sz="1024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439651" y="5529588"/>
            <a:ext cx="14813280" cy="27292300"/>
          </a:xfrm>
        </p:spPr>
        <p:txBody>
          <a:bodyPr/>
          <a:lstStyle>
            <a:lvl1pPr>
              <a:defRPr sz="10240"/>
            </a:lvl1pPr>
            <a:lvl2pPr>
              <a:defRPr sz="8960"/>
            </a:lvl2pPr>
            <a:lvl3pPr>
              <a:defRPr sz="768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5491" y="11521440"/>
            <a:ext cx="9437370" cy="21344893"/>
          </a:xfrm>
        </p:spPr>
        <p:txBody>
          <a:bodyPr/>
          <a:lstStyle>
            <a:lvl1pPr marL="0" indent="0">
              <a:buNone/>
              <a:defRPr sz="5120"/>
            </a:lvl1pPr>
            <a:lvl2pPr marL="1463040" indent="0">
              <a:buNone/>
              <a:defRPr sz="4480"/>
            </a:lvl2pPr>
            <a:lvl3pPr marL="2926080" indent="0">
              <a:buNone/>
              <a:defRPr sz="3840"/>
            </a:lvl3pPr>
            <a:lvl4pPr marL="4389120" indent="0">
              <a:buNone/>
              <a:defRPr sz="3200"/>
            </a:lvl4pPr>
            <a:lvl5pPr marL="5852160" indent="0">
              <a:buNone/>
              <a:defRPr sz="3200"/>
            </a:lvl5pPr>
            <a:lvl6pPr marL="7315200" indent="0">
              <a:buNone/>
              <a:defRPr sz="3200"/>
            </a:lvl6pPr>
            <a:lvl7pPr marL="8778240" indent="0">
              <a:buNone/>
              <a:defRPr sz="3200"/>
            </a:lvl7pPr>
            <a:lvl8pPr marL="10241280" indent="0">
              <a:buNone/>
              <a:defRPr sz="3200"/>
            </a:lvl8pPr>
            <a:lvl9pPr marL="11704320" indent="0">
              <a:buNone/>
              <a:defRPr sz="32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8DA24-D991-4879-A772-8730F30EE433}" type="datetimeFigureOut">
              <a:rPr lang="zh-TW" altLang="en-US" smtClean="0"/>
              <a:t>2023/8/27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C9C2B-BABD-4F06-AD21-6E86A49E870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2556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5491" y="2560320"/>
            <a:ext cx="9437370" cy="8961120"/>
          </a:xfrm>
        </p:spPr>
        <p:txBody>
          <a:bodyPr anchor="b"/>
          <a:lstStyle>
            <a:lvl1pPr>
              <a:defRPr sz="1024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439651" y="5529588"/>
            <a:ext cx="14813280" cy="27292300"/>
          </a:xfrm>
        </p:spPr>
        <p:txBody>
          <a:bodyPr anchor="t"/>
          <a:lstStyle>
            <a:lvl1pPr marL="0" indent="0">
              <a:buNone/>
              <a:defRPr sz="10240"/>
            </a:lvl1pPr>
            <a:lvl2pPr marL="1463040" indent="0">
              <a:buNone/>
              <a:defRPr sz="8960"/>
            </a:lvl2pPr>
            <a:lvl3pPr marL="2926080" indent="0">
              <a:buNone/>
              <a:defRPr sz="7680"/>
            </a:lvl3pPr>
            <a:lvl4pPr marL="4389120" indent="0">
              <a:buNone/>
              <a:defRPr sz="6400"/>
            </a:lvl4pPr>
            <a:lvl5pPr marL="5852160" indent="0">
              <a:buNone/>
              <a:defRPr sz="6400"/>
            </a:lvl5pPr>
            <a:lvl6pPr marL="7315200" indent="0">
              <a:buNone/>
              <a:defRPr sz="6400"/>
            </a:lvl6pPr>
            <a:lvl7pPr marL="8778240" indent="0">
              <a:buNone/>
              <a:defRPr sz="6400"/>
            </a:lvl7pPr>
            <a:lvl8pPr marL="10241280" indent="0">
              <a:buNone/>
              <a:defRPr sz="6400"/>
            </a:lvl8pPr>
            <a:lvl9pPr marL="11704320" indent="0">
              <a:buNone/>
              <a:defRPr sz="64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5491" y="11521440"/>
            <a:ext cx="9437370" cy="21344893"/>
          </a:xfrm>
        </p:spPr>
        <p:txBody>
          <a:bodyPr/>
          <a:lstStyle>
            <a:lvl1pPr marL="0" indent="0">
              <a:buNone/>
              <a:defRPr sz="5120"/>
            </a:lvl1pPr>
            <a:lvl2pPr marL="1463040" indent="0">
              <a:buNone/>
              <a:defRPr sz="4480"/>
            </a:lvl2pPr>
            <a:lvl3pPr marL="2926080" indent="0">
              <a:buNone/>
              <a:defRPr sz="3840"/>
            </a:lvl3pPr>
            <a:lvl4pPr marL="4389120" indent="0">
              <a:buNone/>
              <a:defRPr sz="3200"/>
            </a:lvl4pPr>
            <a:lvl5pPr marL="5852160" indent="0">
              <a:buNone/>
              <a:defRPr sz="3200"/>
            </a:lvl5pPr>
            <a:lvl6pPr marL="7315200" indent="0">
              <a:buNone/>
              <a:defRPr sz="3200"/>
            </a:lvl6pPr>
            <a:lvl7pPr marL="8778240" indent="0">
              <a:buNone/>
              <a:defRPr sz="3200"/>
            </a:lvl7pPr>
            <a:lvl8pPr marL="10241280" indent="0">
              <a:buNone/>
              <a:defRPr sz="3200"/>
            </a:lvl8pPr>
            <a:lvl9pPr marL="11704320" indent="0">
              <a:buNone/>
              <a:defRPr sz="32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8DA24-D991-4879-A772-8730F30EE433}" type="datetimeFigureOut">
              <a:rPr lang="zh-TW" altLang="en-US" smtClean="0"/>
              <a:t>2023/8/27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C9C2B-BABD-4F06-AD21-6E86A49E870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0084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11680" y="2044708"/>
            <a:ext cx="25237440" cy="74231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11680" y="10223500"/>
            <a:ext cx="25237440" cy="243674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11680" y="35595568"/>
            <a:ext cx="6583680" cy="2044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8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A8DA24-D991-4879-A772-8730F30EE433}" type="datetimeFigureOut">
              <a:rPr lang="zh-TW" altLang="en-US" smtClean="0"/>
              <a:t>2023/8/27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692640" y="35595568"/>
            <a:ext cx="9875520" cy="2044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8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665440" y="35595568"/>
            <a:ext cx="6583680" cy="2044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8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8C9C2B-BABD-4F06-AD21-6E86A49E870A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7" name="圖片 6">
            <a:extLst>
              <a:ext uri="{FF2B5EF4-FFF2-40B4-BE49-F238E27FC236}">
                <a16:creationId xmlns:a16="http://schemas.microsoft.com/office/drawing/2014/main" id="{57AD3B69-A25F-4910-A399-62BACE47A3A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0"/>
            <a:ext cx="29260800" cy="38404800"/>
          </a:xfrm>
          <a:prstGeom prst="rect">
            <a:avLst/>
          </a:prstGeom>
        </p:spPr>
      </p:pic>
      <p:sp>
        <p:nvSpPr>
          <p:cNvPr id="8" name="矩形 7">
            <a:extLst>
              <a:ext uri="{FF2B5EF4-FFF2-40B4-BE49-F238E27FC236}">
                <a16:creationId xmlns:a16="http://schemas.microsoft.com/office/drawing/2014/main" id="{671143E3-F19B-4E47-8567-C2010BA29423}"/>
              </a:ext>
            </a:extLst>
          </p:cNvPr>
          <p:cNvSpPr/>
          <p:nvPr userDrawn="1"/>
        </p:nvSpPr>
        <p:spPr>
          <a:xfrm>
            <a:off x="17164931" y="36749315"/>
            <a:ext cx="9235438" cy="14536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489642AD-0FBC-4293-BC06-EF6FA6B68228}"/>
              </a:ext>
            </a:extLst>
          </p:cNvPr>
          <p:cNvSpPr txBox="1"/>
          <p:nvPr userDrawn="1"/>
        </p:nvSpPr>
        <p:spPr>
          <a:xfrm>
            <a:off x="24014910" y="37108300"/>
            <a:ext cx="5364000" cy="738663"/>
          </a:xfrm>
          <a:prstGeom prst="rect">
            <a:avLst/>
          </a:prstGeom>
          <a:solidFill>
            <a:srgbClr val="2D4F97"/>
          </a:solidFill>
        </p:spPr>
        <p:txBody>
          <a:bodyPr wrap="square" lIns="0" tIns="0" rIns="0" bIns="0">
            <a:spAutoFit/>
          </a:bodyPr>
          <a:lstStyle/>
          <a:p>
            <a:endParaRPr lang="zh-TW" altLang="en-US" sz="4800" dirty="0">
              <a:solidFill>
                <a:srgbClr val="2D4F97"/>
              </a:solidFill>
            </a:endParaRPr>
          </a:p>
        </p:txBody>
      </p:sp>
      <p:sp>
        <p:nvSpPr>
          <p:cNvPr id="11" name="直角三角形 10">
            <a:extLst>
              <a:ext uri="{FF2B5EF4-FFF2-40B4-BE49-F238E27FC236}">
                <a16:creationId xmlns:a16="http://schemas.microsoft.com/office/drawing/2014/main" id="{C37573A8-C057-42DE-B9C1-CACFE3640F63}"/>
              </a:ext>
            </a:extLst>
          </p:cNvPr>
          <p:cNvSpPr/>
          <p:nvPr userDrawn="1"/>
        </p:nvSpPr>
        <p:spPr>
          <a:xfrm rot="10800000">
            <a:off x="23558194" y="37108963"/>
            <a:ext cx="456716" cy="738000"/>
          </a:xfrm>
          <a:prstGeom prst="rtTriangle">
            <a:avLst/>
          </a:prstGeom>
          <a:solidFill>
            <a:srgbClr val="2D4F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9182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B3B80900-BA48-4926-9E07-7E00C6B3E087}"/>
              </a:ext>
            </a:extLst>
          </p:cNvPr>
          <p:cNvSpPr/>
          <p:nvPr userDrawn="1"/>
        </p:nvSpPr>
        <p:spPr>
          <a:xfrm>
            <a:off x="6840298" y="18322"/>
            <a:ext cx="22301197" cy="2071468"/>
          </a:xfrm>
          <a:prstGeom prst="rect">
            <a:avLst/>
          </a:prstGeom>
          <a:solidFill>
            <a:srgbClr val="2D4F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150000"/>
              </a:lnSpc>
              <a:spcBef>
                <a:spcPts val="1200"/>
              </a:spcBef>
            </a:pPr>
            <a:r>
              <a:rPr lang="en-US" altLang="zh-TW" sz="5400" b="1" dirty="0">
                <a:solidFill>
                  <a:schemeClr val="bg1"/>
                </a:solidFill>
                <a:effectLst/>
                <a:ea typeface="新細明體" panose="02020500000000000000" pitchFamily="18" charset="-120"/>
              </a:rPr>
              <a:t>International Conference</a:t>
            </a:r>
            <a:r>
              <a:rPr lang="zh-TW" altLang="en-US" sz="5400" b="1" dirty="0">
                <a:solidFill>
                  <a:schemeClr val="bg1"/>
                </a:solidFill>
                <a:effectLst/>
                <a:ea typeface="新細明體" panose="02020500000000000000" pitchFamily="18" charset="-120"/>
              </a:rPr>
              <a:t> </a:t>
            </a:r>
            <a:r>
              <a:rPr lang="en-US" altLang="zh-TW" sz="5400" b="1" dirty="0">
                <a:solidFill>
                  <a:schemeClr val="bg1"/>
                </a:solidFill>
                <a:effectLst/>
                <a:ea typeface="新細明體" panose="02020500000000000000" pitchFamily="18" charset="-120"/>
              </a:rPr>
              <a:t>on Pollution Prevention </a:t>
            </a:r>
            <a:r>
              <a:rPr lang="zh-TW" altLang="en-US" sz="5400" b="1" dirty="0">
                <a:solidFill>
                  <a:schemeClr val="bg1"/>
                </a:solidFill>
                <a:effectLst/>
                <a:ea typeface="新細明體" panose="02020500000000000000" pitchFamily="18" charset="-120"/>
              </a:rPr>
              <a:t> </a:t>
            </a:r>
            <a:r>
              <a:rPr lang="en-US" altLang="zh-TW" sz="5400" b="1" dirty="0">
                <a:solidFill>
                  <a:schemeClr val="bg1"/>
                </a:solidFill>
                <a:effectLst/>
                <a:ea typeface="新細明體" panose="02020500000000000000" pitchFamily="18" charset="-120"/>
              </a:rPr>
              <a:t>and Clean Technologies</a:t>
            </a: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F4966F47-8520-43A5-BE8A-F38E0961D697}"/>
              </a:ext>
            </a:extLst>
          </p:cNvPr>
          <p:cNvSpPr/>
          <p:nvPr/>
        </p:nvSpPr>
        <p:spPr>
          <a:xfrm>
            <a:off x="25073632" y="2336633"/>
            <a:ext cx="4187169" cy="658812"/>
          </a:xfrm>
          <a:prstGeom prst="rect">
            <a:avLst/>
          </a:prstGeom>
          <a:solidFill>
            <a:srgbClr val="D285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r>
              <a:rPr lang="en-US" altLang="zh-TW" sz="4800" dirty="0">
                <a:solidFill>
                  <a:schemeClr val="bg1"/>
                </a:solidFill>
              </a:rPr>
              <a:t>Sept 4-6, 2023</a:t>
            </a:r>
            <a:endParaRPr lang="zh-TW" altLang="en-US" sz="4800" dirty="0">
              <a:solidFill>
                <a:schemeClr val="bg1"/>
              </a:solidFill>
            </a:endParaRP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8C8637C5-FCA2-4265-1B5D-FB8883200F8B}"/>
              </a:ext>
            </a:extLst>
          </p:cNvPr>
          <p:cNvSpPr/>
          <p:nvPr userDrawn="1"/>
        </p:nvSpPr>
        <p:spPr>
          <a:xfrm>
            <a:off x="4803218" y="61772"/>
            <a:ext cx="2037080" cy="2071468"/>
          </a:xfrm>
          <a:prstGeom prst="rect">
            <a:avLst/>
          </a:prstGeom>
          <a:solidFill>
            <a:srgbClr val="2D4F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TW" sz="11500" b="1" dirty="0">
                <a:solidFill>
                  <a:srgbClr val="D2851D"/>
                </a:solidFill>
                <a:effectLst/>
                <a:ea typeface="新細明體" panose="02020500000000000000" pitchFamily="18" charset="-120"/>
              </a:rPr>
              <a:t>3</a:t>
            </a:r>
            <a:r>
              <a:rPr lang="en-US" altLang="zh-TW" sz="11500" b="1" baseline="30000" dirty="0">
                <a:solidFill>
                  <a:srgbClr val="D2851D"/>
                </a:solidFill>
                <a:effectLst/>
                <a:ea typeface="新細明體" panose="02020500000000000000" pitchFamily="18" charset="-120"/>
              </a:rPr>
              <a:t>rd</a:t>
            </a:r>
            <a:r>
              <a:rPr lang="en-US" altLang="zh-TW" sz="11500" b="1" dirty="0">
                <a:solidFill>
                  <a:srgbClr val="D2851D"/>
                </a:solidFill>
                <a:effectLst/>
                <a:ea typeface="新細明體" panose="02020500000000000000" pitchFamily="18" charset="-120"/>
              </a:rPr>
              <a:t> </a:t>
            </a:r>
          </a:p>
        </p:txBody>
      </p:sp>
      <p:cxnSp>
        <p:nvCxnSpPr>
          <p:cNvPr id="20" name="直線接點 19">
            <a:extLst>
              <a:ext uri="{FF2B5EF4-FFF2-40B4-BE49-F238E27FC236}">
                <a16:creationId xmlns:a16="http://schemas.microsoft.com/office/drawing/2014/main" id="{8D6B5B3E-1977-6BE2-5DBB-1152C1516E7F}"/>
              </a:ext>
            </a:extLst>
          </p:cNvPr>
          <p:cNvCxnSpPr/>
          <p:nvPr userDrawn="1"/>
        </p:nvCxnSpPr>
        <p:spPr>
          <a:xfrm>
            <a:off x="6706948" y="113572"/>
            <a:ext cx="0" cy="1980000"/>
          </a:xfrm>
          <a:prstGeom prst="line">
            <a:avLst/>
          </a:prstGeom>
          <a:ln w="38100">
            <a:solidFill>
              <a:srgbClr val="D2851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矩形 20">
            <a:extLst>
              <a:ext uri="{FF2B5EF4-FFF2-40B4-BE49-F238E27FC236}">
                <a16:creationId xmlns:a16="http://schemas.microsoft.com/office/drawing/2014/main" id="{BDC04C1A-5AE9-52D5-4A8E-73BCCA28F539}"/>
              </a:ext>
            </a:extLst>
          </p:cNvPr>
          <p:cNvSpPr/>
          <p:nvPr userDrawn="1"/>
        </p:nvSpPr>
        <p:spPr>
          <a:xfrm>
            <a:off x="16075741" y="2295883"/>
            <a:ext cx="13185055" cy="9772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4800" dirty="0"/>
          </a:p>
        </p:txBody>
      </p:sp>
      <p:pic>
        <p:nvPicPr>
          <p:cNvPr id="1026" name="Picture 2" descr="Institute of Technology and Business in České Budějovice">
            <a:extLst>
              <a:ext uri="{FF2B5EF4-FFF2-40B4-BE49-F238E27FC236}">
                <a16:creationId xmlns:a16="http://schemas.microsoft.com/office/drawing/2014/main" id="{84B65E75-32DC-43C1-35BD-8715D273BC0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86910" y="37027628"/>
            <a:ext cx="1093071" cy="10930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文字方塊 22">
            <a:extLst>
              <a:ext uri="{FF2B5EF4-FFF2-40B4-BE49-F238E27FC236}">
                <a16:creationId xmlns:a16="http://schemas.microsoft.com/office/drawing/2014/main" id="{3C748BFD-60E8-79E0-6E5C-628E5C28B952}"/>
              </a:ext>
            </a:extLst>
          </p:cNvPr>
          <p:cNvSpPr txBox="1"/>
          <p:nvPr userDrawn="1"/>
        </p:nvSpPr>
        <p:spPr>
          <a:xfrm>
            <a:off x="18533387" y="37068427"/>
            <a:ext cx="5481523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altLang="zh-TW" sz="2800" b="0" i="0" dirty="0" err="1">
                <a:solidFill>
                  <a:srgbClr val="9F3736"/>
                </a:solidFill>
                <a:effectLst/>
                <a:latin typeface="Google Sans"/>
              </a:rPr>
              <a:t>Vysoká</a:t>
            </a:r>
            <a:r>
              <a:rPr lang="en-US" altLang="zh-TW" sz="2800" b="0" i="0" dirty="0">
                <a:solidFill>
                  <a:srgbClr val="9F3736"/>
                </a:solidFill>
                <a:effectLst/>
                <a:latin typeface="Google Sans"/>
              </a:rPr>
              <a:t> </a:t>
            </a:r>
            <a:r>
              <a:rPr lang="en-US" altLang="zh-TW" sz="2800" b="0" i="0" dirty="0" err="1">
                <a:solidFill>
                  <a:srgbClr val="9F3736"/>
                </a:solidFill>
                <a:effectLst/>
                <a:latin typeface="Google Sans"/>
              </a:rPr>
              <a:t>škola</a:t>
            </a:r>
            <a:r>
              <a:rPr lang="en-US" altLang="zh-TW" sz="2800" b="0" i="0" dirty="0">
                <a:solidFill>
                  <a:srgbClr val="9F3736"/>
                </a:solidFill>
                <a:effectLst/>
                <a:latin typeface="Google Sans"/>
              </a:rPr>
              <a:t> </a:t>
            </a:r>
            <a:r>
              <a:rPr lang="en-US" altLang="zh-TW" sz="2800" b="0" i="0" dirty="0" err="1">
                <a:solidFill>
                  <a:srgbClr val="9F3736"/>
                </a:solidFill>
                <a:effectLst/>
                <a:latin typeface="Google Sans"/>
              </a:rPr>
              <a:t>technická</a:t>
            </a:r>
            <a:r>
              <a:rPr lang="en-US" altLang="zh-TW" sz="2800" b="0" i="0" dirty="0">
                <a:solidFill>
                  <a:srgbClr val="9F3736"/>
                </a:solidFill>
                <a:effectLst/>
                <a:latin typeface="Google Sans"/>
              </a:rPr>
              <a:t> a </a:t>
            </a:r>
            <a:r>
              <a:rPr lang="en-US" altLang="zh-TW" sz="2800" b="0" i="0" dirty="0" err="1">
                <a:solidFill>
                  <a:srgbClr val="9F3736"/>
                </a:solidFill>
                <a:effectLst/>
                <a:latin typeface="Google Sans"/>
              </a:rPr>
              <a:t>ekonomická</a:t>
            </a:r>
            <a:r>
              <a:rPr lang="en-US" altLang="zh-TW" sz="2800" b="0" i="0" dirty="0">
                <a:solidFill>
                  <a:srgbClr val="9F3736"/>
                </a:solidFill>
                <a:effectLst/>
                <a:latin typeface="Google Sans"/>
              </a:rPr>
              <a:t> v </a:t>
            </a:r>
            <a:r>
              <a:rPr lang="en-US" altLang="zh-TW" sz="2800" b="0" i="0" dirty="0" err="1">
                <a:solidFill>
                  <a:srgbClr val="9F3736"/>
                </a:solidFill>
                <a:effectLst/>
                <a:latin typeface="Google Sans"/>
              </a:rPr>
              <a:t>Českých</a:t>
            </a:r>
            <a:r>
              <a:rPr lang="en-US" altLang="zh-TW" sz="2800" b="0" i="0" dirty="0">
                <a:solidFill>
                  <a:srgbClr val="9F3736"/>
                </a:solidFill>
                <a:effectLst/>
                <a:latin typeface="Google Sans"/>
              </a:rPr>
              <a:t> </a:t>
            </a:r>
            <a:r>
              <a:rPr lang="en-US" altLang="zh-TW" sz="2800" b="0" i="0" dirty="0" err="1">
                <a:solidFill>
                  <a:srgbClr val="9F3736"/>
                </a:solidFill>
                <a:effectLst/>
                <a:latin typeface="Google Sans"/>
              </a:rPr>
              <a:t>Budějovicích</a:t>
            </a:r>
            <a:endParaRPr lang="en-US" altLang="zh-TW" sz="2800" b="0" i="0" dirty="0">
              <a:solidFill>
                <a:srgbClr val="9F3736"/>
              </a:solidFill>
              <a:effectLst/>
              <a:latin typeface="Google Sans"/>
            </a:endParaRPr>
          </a:p>
        </p:txBody>
      </p:sp>
      <p:sp>
        <p:nvSpPr>
          <p:cNvPr id="25" name="文字方塊 24">
            <a:extLst>
              <a:ext uri="{FF2B5EF4-FFF2-40B4-BE49-F238E27FC236}">
                <a16:creationId xmlns:a16="http://schemas.microsoft.com/office/drawing/2014/main" id="{4583E24A-5642-B7A6-BDFA-E4E2CD2DFCF0}"/>
              </a:ext>
            </a:extLst>
          </p:cNvPr>
          <p:cNvSpPr txBox="1"/>
          <p:nvPr userDrawn="1"/>
        </p:nvSpPr>
        <p:spPr>
          <a:xfrm>
            <a:off x="6196397" y="1442698"/>
            <a:ext cx="20203972" cy="5802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3200" b="1" dirty="0">
                <a:solidFill>
                  <a:srgbClr val="FFFF00"/>
                </a:solidFill>
                <a:latin typeface="Comic Sans MS" panose="030F0702030302020204" pitchFamily="66" charset="0"/>
              </a:rPr>
              <a:t>Venue: </a:t>
            </a:r>
            <a:r>
              <a:rPr lang="en-US" altLang="zh-TW" sz="3200" b="0" dirty="0">
                <a:solidFill>
                  <a:srgbClr val="FFFF00"/>
                </a:solidFill>
                <a:latin typeface="Comic Sans MS" panose="030F0702030302020204" pitchFamily="66" charset="0"/>
              </a:rPr>
              <a:t>Institute of Technology and Business in </a:t>
            </a:r>
            <a:r>
              <a:rPr lang="en-US" altLang="zh-TW" sz="3200" b="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České</a:t>
            </a:r>
            <a:r>
              <a:rPr lang="en-US" altLang="zh-TW" sz="3200" b="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altLang="zh-TW" sz="3200" b="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Budějovice</a:t>
            </a:r>
            <a:r>
              <a:rPr lang="zh-TW" altLang="en-US" sz="3200" dirty="0">
                <a:solidFill>
                  <a:srgbClr val="FFFF00"/>
                </a:solidFill>
                <a:latin typeface="Comic Sans MS" panose="030F0702030302020204" pitchFamily="66" charset="0"/>
              </a:rPr>
              <a:t>     </a:t>
            </a:r>
            <a:r>
              <a:rPr lang="en-US" altLang="zh-TW" sz="3200" b="1" dirty="0">
                <a:solidFill>
                  <a:srgbClr val="FFFF00"/>
                </a:solidFill>
                <a:latin typeface="Comic Sans MS" panose="030F0702030302020204" pitchFamily="66" charset="0"/>
              </a:rPr>
              <a:t>Day:</a:t>
            </a:r>
            <a:r>
              <a:rPr lang="en-US" altLang="zh-TW" sz="3200" dirty="0">
                <a:solidFill>
                  <a:srgbClr val="FFFF00"/>
                </a:solidFill>
                <a:latin typeface="Comic Sans MS" panose="030F0702030302020204" pitchFamily="66" charset="0"/>
              </a:rPr>
              <a:t> September 13 - 15, 2023 </a:t>
            </a:r>
            <a:endParaRPr lang="zh-TW" altLang="en-US" sz="4000" dirty="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6802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2926080" rtl="0" eaLnBrk="1" latinLnBrk="0" hangingPunct="1">
        <a:lnSpc>
          <a:spcPct val="90000"/>
        </a:lnSpc>
        <a:spcBef>
          <a:spcPct val="0"/>
        </a:spcBef>
        <a:buNone/>
        <a:defRPr sz="140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31520" indent="-731520" algn="l" defTabSz="2926080" rtl="0" eaLnBrk="1" latinLnBrk="0" hangingPunct="1">
        <a:lnSpc>
          <a:spcPct val="90000"/>
        </a:lnSpc>
        <a:spcBef>
          <a:spcPts val="3200"/>
        </a:spcBef>
        <a:buFont typeface="Arial" panose="020B0604020202020204" pitchFamily="34" charset="0"/>
        <a:buChar char="•"/>
        <a:defRPr sz="896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7680" kern="1200">
          <a:solidFill>
            <a:schemeClr val="tx1"/>
          </a:solidFill>
          <a:latin typeface="+mn-lt"/>
          <a:ea typeface="+mn-ea"/>
          <a:cs typeface="+mn-cs"/>
        </a:defRPr>
      </a:lvl2pPr>
      <a:lvl3pPr marL="365760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3pPr>
      <a:lvl4pPr marL="512064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5pPr>
      <a:lvl6pPr marL="804672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6pPr>
      <a:lvl7pPr marL="950976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7pPr>
      <a:lvl8pPr marL="1097280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8pPr>
      <a:lvl9pPr marL="1243584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1pPr>
      <a:lvl2pPr marL="146304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2pPr>
      <a:lvl3pPr marL="292608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3pPr>
      <a:lvl4pPr marL="438912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4pPr>
      <a:lvl5pPr marL="585216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5pPr>
      <a:lvl6pPr marL="731520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6pPr>
      <a:lvl7pPr marL="877824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7pPr>
      <a:lvl8pPr marL="1024128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8pPr>
      <a:lvl9pPr marL="1170432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721658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118</TotalTime>
  <Words>0</Words>
  <Application>Microsoft Office PowerPoint</Application>
  <PresentationFormat>自訂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Google Sans</vt:lpstr>
      <vt:lpstr>Arial</vt:lpstr>
      <vt:lpstr>Calibri</vt:lpstr>
      <vt:lpstr>Calibri Light</vt:lpstr>
      <vt:lpstr>Comic Sans MS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Chyi-How LAY</dc:creator>
  <cp:lastModifiedBy>賴奇厚</cp:lastModifiedBy>
  <cp:revision>33</cp:revision>
  <dcterms:created xsi:type="dcterms:W3CDTF">2021-08-31T08:12:11Z</dcterms:created>
  <dcterms:modified xsi:type="dcterms:W3CDTF">2023-08-27T11:44:52Z</dcterms:modified>
</cp:coreProperties>
</file>